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637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028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3772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9165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7637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30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3580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32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09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098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1898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2D6FB-833E-479B-A0D1-27695802B50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9E208-DE9D-45E5-B160-7F571DCF87C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24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163" y="1772816"/>
            <a:ext cx="429815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2008958" y="5157192"/>
            <a:ext cx="51125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primary human umbilical vein endothelial cells (HUVEC).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724514" y="946655"/>
            <a:ext cx="368145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VEGFR-2/KDR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101-M20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13717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2012-09-10T10:26:13Z</dcterms:created>
  <dcterms:modified xsi:type="dcterms:W3CDTF">2015-03-17T12:39:15Z</dcterms:modified>
</cp:coreProperties>
</file>